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CC84C7-191F-4593-8226-5E491698B531}">
          <p14:sldIdLst>
            <p14:sldId id="311"/>
          </p14:sldIdLst>
        </p14:section>
        <p14:section name="Раздел без заголовка" id="{698AC591-5DDC-4DD7-98A1-D2D6209C987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598"/>
    <a:srgbClr val="3140F6"/>
    <a:srgbClr val="00CC00"/>
    <a:srgbClr val="422AF6"/>
    <a:srgbClr val="4340AC"/>
    <a:srgbClr val="98CDFE"/>
    <a:srgbClr val="E09AFC"/>
    <a:srgbClr val="A1C1FB"/>
    <a:srgbClr val="6FA0F9"/>
    <a:srgbClr val="8FD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2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25892-6223-4CDA-8CB9-905F5583EDF6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139FD-3D0F-411C-A098-D821E2936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81D5-9EC0-401A-B65D-35E6E09602B1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DBA3B-593F-4E9D-B372-B34DC88C66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6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C673-1762-4CEC-B027-A2138ADC60E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92C07-AA22-4A31-8B06-A318302A43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3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C8F18-A9D9-4104-B220-0E6F26BDF5B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B276-50AD-4E53-BEE5-A30B6CBB0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3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DD1D-1447-4BAA-A3E7-9EA79D05B7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5AB0-6E13-4564-8F8C-CCE95AC760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455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AF8D-2F61-4747-8116-5175810502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2CB3-3C5A-49CF-BFE3-37568D97B4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512C-3F33-4E36-BC63-B6CBD90433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1F6A8-DF11-4732-BFD1-9DCC899275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0861-3A5E-4C7E-BA3D-DE55872383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3A63-517A-4721-BCC6-22EAEB92512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1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1FE6-4871-4403-BAC8-39EDDEFE7B4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6354C-8419-447F-A995-FB4254B4694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721C-8068-47CE-A8C4-DCE1F04F51D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7A63-6B31-4F00-A4D3-6999685EB7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5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7B9E3-491D-43FD-9979-FB3BB9FCBB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D056-C8F1-4EC8-90C7-C3920FB54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C09-5B3B-4021-80AF-E8E303D64D9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35591-2D60-4AF3-8804-2A2B9466CE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4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540E-FB15-4851-9B39-CE317B2697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FE07-7FA4-49A0-AFDC-8BEBA2DBB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0B1129-C371-4266-86F2-4205338A49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FFC01-C23B-4AA3-92CB-76E327FFAE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35591-2D60-4AF3-8804-2A2B9466CE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86169" y="321051"/>
            <a:ext cx="7196031" cy="59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r>
              <a:rPr lang="ru-RU" dirty="0" smtClean="0"/>
              <a:t>ФОРМА ЗАЯВКИ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57324"/>
              </p:ext>
            </p:extLst>
          </p:nvPr>
        </p:nvGraphicFramePr>
        <p:xfrm>
          <a:off x="495656" y="1351311"/>
          <a:ext cx="10958976" cy="500026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1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63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211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811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Наименование муниципального образования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некоммерческой организации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1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Название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775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Тематическое направление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44475" algn="r"/>
                        </a:tabLs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Целевая аудитория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600" b="1" dirty="0" err="1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благополучателей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Задачи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Описание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Сроки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10.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Результаты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287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Стоимость реализации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География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Команда практики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R="3079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322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Информационные ресурсы практики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3175" marR="307975" indent="-3175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906566"/>
      </p:ext>
    </p:extLst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3627</TotalTime>
  <Words>65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3_Тема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Якерсберг Анна Андреевна</dc:creator>
  <cp:lastModifiedBy>КривулецИС</cp:lastModifiedBy>
  <cp:revision>389</cp:revision>
  <cp:lastPrinted>2023-05-31T10:54:58Z</cp:lastPrinted>
  <dcterms:created xsi:type="dcterms:W3CDTF">2019-12-28T09:50:38Z</dcterms:created>
  <dcterms:modified xsi:type="dcterms:W3CDTF">2023-06-06T10:29:11Z</dcterms:modified>
</cp:coreProperties>
</file>